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1156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B2899D7-2E9D-46D2-91DC-6F09FF4ED7D5}" v="3" dt="2023-06-19T04:09:56.1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IMAN RASHED ALSHAMSI" userId="dec239b1-2d6a-4770-b3dd-fd18c7da4f7b" providerId="ADAL" clId="{6B2899D7-2E9D-46D2-91DC-6F09FF4ED7D5}"/>
    <pc:docChg chg="delSld modSld">
      <pc:chgData name="EIMAN RASHED ALSHAMSI" userId="dec239b1-2d6a-4770-b3dd-fd18c7da4f7b" providerId="ADAL" clId="{6B2899D7-2E9D-46D2-91DC-6F09FF4ED7D5}" dt="2023-06-19T04:09:54.656" v="0"/>
      <pc:docMkLst>
        <pc:docMk/>
      </pc:docMkLst>
      <pc:sldChg chg="del">
        <pc:chgData name="EIMAN RASHED ALSHAMSI" userId="dec239b1-2d6a-4770-b3dd-fd18c7da4f7b" providerId="ADAL" clId="{6B2899D7-2E9D-46D2-91DC-6F09FF4ED7D5}" dt="2023-06-19T04:09:54.656" v="0"/>
        <pc:sldMkLst>
          <pc:docMk/>
          <pc:sldMk cId="1204334590" sldId="3318"/>
        </pc:sldMkLst>
      </pc:sldChg>
      <pc:sldChg chg="del">
        <pc:chgData name="EIMAN RASHED ALSHAMSI" userId="dec239b1-2d6a-4770-b3dd-fd18c7da4f7b" providerId="ADAL" clId="{6B2899D7-2E9D-46D2-91DC-6F09FF4ED7D5}" dt="2023-06-19T04:09:54.656" v="0"/>
        <pc:sldMkLst>
          <pc:docMk/>
          <pc:sldMk cId="1368775520" sldId="1156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546D1-16D9-8FF0-CD01-B030FB790B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F96AAE-F4EF-DB4F-B8A2-E9A16139B2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3BB46B-97B1-8513-3015-F115D058E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575312-34E6-E9B5-A786-26763D963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C634D0-2311-AD9D-FBA6-1A958464C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2842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0D1EE-2DE1-4D5B-3BE0-D34E81C40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0FB849-E9F5-E999-5027-4501BE6834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B3CD71-DE8B-44A6-2451-3F514D937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E260D0-8C7D-F206-F5E3-0CE23AF4C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C7A6D3-EDB0-ADD5-22CE-605220F60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3958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C84006-D786-5928-D03C-2CFBEAC4BA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B63692-D7B9-FA18-7E0A-1C20A96C41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AE58AB-DDBE-6015-58DB-E03BC154F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537DD8-2001-1A3B-362A-0EADE59E4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92721-FED5-C4E1-B122-F23F27EB2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3889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28102532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67528279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53988529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25715436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03915654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23044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CE049-32B8-D1D2-A2BC-98F87AC51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822DD9-9271-71A6-F84C-B8D0DBF424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FFFAEF-758F-7224-0C30-821477E04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886439-B958-D171-6939-6DBF8C7CE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70A9B6-5E19-D926-3CD0-6A15B3549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7553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4D39C-D9E9-5D4B-87A4-65CF812E6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CDBC47-655B-152D-9504-F5162CDE21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96F73-5527-8CBF-7B88-C1527D01B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3A5EDC-D320-CEB7-A56E-61C80B14B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F17153-D9C2-9101-832D-94D967DF5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6477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DF0AF-3E76-3EC3-8F06-1809C7D06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2F9D6B-E3FF-BC0C-50B5-59432A01D4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B656CC-62C8-1070-6AFE-EB8B63B026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63BFAE-C0DE-C965-4202-089C8DF25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E9728D-5D2B-5A96-A013-9D456BFF8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826AF4-12B1-7764-D481-FD547EBA8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1479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2A761-A133-8078-512C-ABC33F402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A806A3-3EF5-4F89-24EB-3F9C06E88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5C4C7F-AE2D-3ECB-470A-00DBEDF404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9845D5-26E1-7C0B-F8B1-A0120A9D6E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774784-D0B1-5185-FC7E-9ED8981696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1759C8-59C4-6CEE-7B84-4BBB28BB5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07E62B-CC0C-DF64-3E93-3557D08BA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1D08B08-DDAB-7EB9-F08C-8B07B94CC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54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52D5B-8BAE-BBE5-E2C4-F18AF70B0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B19EAD-5F9B-ED34-176B-95B66BB1D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71ACD8-54E5-8E9C-A25D-6672FE9AA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1BCC55-BE10-E76E-6A2A-A5FEFDDCE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4535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AEEB37-D7E0-3C7B-99DF-E32B8674F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0844D8-197B-19AE-B563-1395869E3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EBC111-5E4F-D2BF-AEB5-61CAD7BC7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6341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0A89F-6435-1BC6-C2D0-BCA1564B1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1DB30-0E3E-9492-8BE8-C901442F89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31CF8C-638E-F20D-E144-F3218D6785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B115A8-4D85-D43A-D3E3-DC00019FB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89AF43-DD2B-1358-E42E-114CCD31E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C830D6-6EDD-54D0-0104-5A31A08C0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318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A71B0-8796-49C5-0865-1EF5CE4B6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B8C45D-CF77-BC0F-41EC-2F2B6208C3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B9B850-67ED-DF13-3E77-F88433C64E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545219-DBED-358A-42A3-224BAEBDC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EA9200-2421-729B-B7A1-0F6BF9524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8D86E2-3A91-4897-25B0-BCCF7E444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1238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4577D6D-B962-7802-EC4F-70BF76406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8AA392-B0FD-B457-A214-D984041E75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1C587B-4D43-FCC3-8C2F-4CADAB607D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94A8D4-AC48-32D4-8B0C-7AA2D41C25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560E09-620E-1BA4-4741-E385A343A7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90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11894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7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ordwall.net/ar/resource/4105862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10028921" y="572005"/>
            <a:ext cx="1510349" cy="46166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elvetica"/>
                <a:cs typeface="Helvetica"/>
              </a:rPr>
              <a:t>الدرس الأول 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Helvetica"/>
              <a:cs typeface="Helvetica"/>
            </a:endParaRPr>
          </a:p>
        </p:txBody>
      </p:sp>
      <p:graphicFrame>
        <p:nvGraphicFramePr>
          <p:cNvPr id="26" name="Table 5">
            <a:extLst>
              <a:ext uri="{FF2B5EF4-FFF2-40B4-BE49-F238E27FC236}">
                <a16:creationId xmlns:a16="http://schemas.microsoft.com/office/drawing/2014/main" id="{029D2496-B689-5B48-E705-547A6160EA01}"/>
              </a:ext>
            </a:extLst>
          </p:cNvPr>
          <p:cNvGraphicFramePr>
            <a:graphicFrameLocks noGrp="1"/>
          </p:cNvGraphicFramePr>
          <p:nvPr/>
        </p:nvGraphicFramePr>
        <p:xfrm>
          <a:off x="610704" y="1226561"/>
          <a:ext cx="10799420" cy="7813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9855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المعيار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المخرج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عنوان الدرس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الوحدة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algn="ctr" rtl="1" fontAlgn="b"/>
                      <a:r>
                        <a:rPr lang="ar-A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يعد الأرقام من 1 – 1000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A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يميز الأرقام ومقاديرها  من  1  - </a:t>
                      </a:r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1000</a:t>
                      </a:r>
                      <a:endParaRPr lang="ar-AE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A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العد من 1 إلى 1000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يُطبق المفاهيم الرياضية والعمليات الحسابية  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F42BD9A3-383B-7219-8C7D-EF0EA3AAD3B5}"/>
              </a:ext>
            </a:extLst>
          </p:cNvPr>
          <p:cNvSpPr/>
          <p:nvPr/>
        </p:nvSpPr>
        <p:spPr>
          <a:xfrm>
            <a:off x="4515607" y="2402796"/>
            <a:ext cx="1821232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ورقة عمل / مفهوم العد</a:t>
            </a:r>
            <a:endParaRPr kumimoji="0" lang="en-AE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DFE491A3-8D7B-E5D9-A1F5-DE9D1763A36C}"/>
              </a:ext>
            </a:extLst>
          </p:cNvPr>
          <p:cNvSpPr/>
          <p:nvPr/>
        </p:nvSpPr>
        <p:spPr>
          <a:xfrm>
            <a:off x="6533215" y="2431795"/>
            <a:ext cx="669303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9CEA6E9-C012-99AF-9871-2D6BD133B4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8894" y="2407937"/>
            <a:ext cx="3490212" cy="407642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7799ABA-C30C-3B0C-C1A0-8FDEC48BB74D}"/>
              </a:ext>
            </a:extLst>
          </p:cNvPr>
          <p:cNvSpPr txBox="1"/>
          <p:nvPr/>
        </p:nvSpPr>
        <p:spPr>
          <a:xfrm>
            <a:off x="698125" y="3750104"/>
            <a:ext cx="6096000" cy="923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ar-AE" dirty="0">
                <a:hlinkClick r:id="rId3"/>
              </a:rPr>
              <a:t>ورقة عمل تفاعلية </a:t>
            </a:r>
          </a:p>
          <a:p>
            <a:r>
              <a:rPr lang="en-US" dirty="0">
                <a:hlinkClick r:id="rId3"/>
              </a:rPr>
              <a:t>https://wordwall.net/ar/resource/4105862</a:t>
            </a:r>
            <a:endParaRPr lang="ar-A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7755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49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Times New Roman</vt:lpstr>
      <vt:lpstr>Office Theme</vt:lpstr>
      <vt:lpstr>2_Office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Shamsa Khamis Saeed Ali</cp:lastModifiedBy>
  <cp:revision>4</cp:revision>
  <dcterms:created xsi:type="dcterms:W3CDTF">2023-06-19T04:09:44Z</dcterms:created>
  <dcterms:modified xsi:type="dcterms:W3CDTF">2023-09-01T16:51:11Z</dcterms:modified>
</cp:coreProperties>
</file>